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9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9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5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0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1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1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09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59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6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DCEF6-CB07-4D0B-A9D8-F95B30D92F86}" type="datetimeFigureOut">
              <a:rPr lang="fr-FR" smtClean="0"/>
              <a:t>19/08/2010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9FEF0-E48D-416E-B281-7D2DB843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96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794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">
                <a:tc>
                  <a:txBody>
                    <a:bodyPr/>
                    <a:lstStyle/>
                    <a:p>
                      <a:r>
                        <a:rPr lang="fr-FR" dirty="0" smtClean="0"/>
                        <a:t>Âge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34</a:t>
                      </a:r>
                      <a:endParaRPr lang="fr-FR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729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1</cp:revision>
  <dcterms:created xsi:type="dcterms:W3CDTF">2010-08-19T21:28:28Z</dcterms:created>
  <dcterms:modified xsi:type="dcterms:W3CDTF">2010-08-19T21:30:34Z</dcterms:modified>
</cp:coreProperties>
</file>